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0" r:id="rId5"/>
    <p:sldId id="259" r:id="rId6"/>
    <p:sldId id="261" r:id="rId7"/>
    <p:sldId id="263" r:id="rId8"/>
    <p:sldId id="262" r:id="rId9"/>
    <p:sldId id="257" r:id="rId10"/>
    <p:sldId id="25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B587-C9B2-48D9-A5ED-BD3E344643A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2B14-CE8A-4421-AE28-F412B558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Method—Be a Scientist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cells of malaria parasites in lizards and sand flies will be similar to the malaria parasites that scientists have observed in mosquitoes and in humans.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Method Quiz on Thursday!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definitions of the following words:</a:t>
            </a:r>
          </a:p>
          <a:p>
            <a:pPr marL="0" indent="0">
              <a:buNone/>
            </a:pPr>
            <a:r>
              <a:rPr lang="en-US" i="1" dirty="0" smtClean="0"/>
              <a:t>Scientific method, variable, hypothesis, analyze, data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Know the steps of the scientific method</a:t>
            </a:r>
          </a:p>
        </p:txBody>
      </p:sp>
    </p:spTree>
    <p:extLst>
      <p:ext uri="{BB962C8B-B14F-4D97-AF65-F5344CB8AC3E}">
        <p14:creationId xmlns:p14="http://schemas.microsoft.com/office/powerpoint/2010/main" val="2707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procedure scientists use to help them explain why things happen the way they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799"/>
            <a:ext cx="3733800" cy="636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factor that can be changed in an experiment and might affect the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educated guess about what the answer to a scientific question might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in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that is obtained from observation or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Identify what the two scientists did at each step of the scientific method.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arenR"/>
            </a:pPr>
            <a:r>
              <a:rPr lang="en-US" dirty="0" smtClean="0"/>
              <a:t>Make observations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Ask a question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Form a hypothesis</a:t>
            </a:r>
          </a:p>
          <a:p>
            <a:pPr marL="514350" indent="-514350">
              <a:buAutoNum type="arabicParenR"/>
            </a:pPr>
            <a:r>
              <a:rPr lang="en-US" dirty="0" smtClean="0"/>
              <a:t>Test your hypothesis</a:t>
            </a:r>
          </a:p>
          <a:p>
            <a:pPr marL="514350" indent="-514350">
              <a:buAutoNum type="arabicParenR"/>
            </a:pPr>
            <a:r>
              <a:rPr lang="en-US" dirty="0" smtClean="0"/>
              <a:t>Did the data prove or disprove the hypothesis?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conclusions/ask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malaria transmitted between different organisms behave the same way inside different hosts?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176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Scientific Method—Be a Scientist</vt:lpstr>
      <vt:lpstr>Scientific Method</vt:lpstr>
      <vt:lpstr>PowerPoint Presentation</vt:lpstr>
      <vt:lpstr>Variable</vt:lpstr>
      <vt:lpstr>Hypothesis</vt:lpstr>
      <vt:lpstr>Analyze</vt:lpstr>
      <vt:lpstr>data</vt:lpstr>
      <vt:lpstr>PowerPoint Presentation</vt:lpstr>
      <vt:lpstr>Question:</vt:lpstr>
      <vt:lpstr>Hypothesis</vt:lpstr>
      <vt:lpstr>Scientific Method Quiz on Thursday!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LeVahn</dc:creator>
  <cp:lastModifiedBy>Sarah LeVahn</cp:lastModifiedBy>
  <cp:revision>8</cp:revision>
  <dcterms:created xsi:type="dcterms:W3CDTF">2013-08-29T13:21:13Z</dcterms:created>
  <dcterms:modified xsi:type="dcterms:W3CDTF">2014-08-22T17:08:57Z</dcterms:modified>
</cp:coreProperties>
</file>